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22"/>
  </p:notesMasterIdLst>
  <p:handoutMasterIdLst>
    <p:handoutMasterId r:id="rId23"/>
  </p:handoutMasterIdLst>
  <p:sldIdLst>
    <p:sldId id="439" r:id="rId2"/>
    <p:sldId id="442" r:id="rId3"/>
    <p:sldId id="459" r:id="rId4"/>
    <p:sldId id="460" r:id="rId5"/>
    <p:sldId id="461" r:id="rId6"/>
    <p:sldId id="463" r:id="rId7"/>
    <p:sldId id="447" r:id="rId8"/>
    <p:sldId id="446" r:id="rId9"/>
    <p:sldId id="448" r:id="rId10"/>
    <p:sldId id="449" r:id="rId11"/>
    <p:sldId id="451" r:id="rId12"/>
    <p:sldId id="452" r:id="rId13"/>
    <p:sldId id="453" r:id="rId14"/>
    <p:sldId id="454" r:id="rId15"/>
    <p:sldId id="455" r:id="rId16"/>
    <p:sldId id="456" r:id="rId17"/>
    <p:sldId id="458" r:id="rId18"/>
    <p:sldId id="464" r:id="rId19"/>
    <p:sldId id="465" r:id="rId20"/>
    <p:sldId id="466" r:id="rId21"/>
  </p:sldIdLst>
  <p:sldSz cx="9144000" cy="5715000" type="screen16x1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9B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718" autoAdjust="0"/>
  </p:normalViewPr>
  <p:slideViewPr>
    <p:cSldViewPr>
      <p:cViewPr varScale="1">
        <p:scale>
          <a:sx n="197" d="100"/>
          <a:sy n="197" d="100"/>
        </p:scale>
        <p:origin x="656" y="11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16776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4C269C3-C25E-41E8-815A-55A10694EC72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DE0290A-1521-4E2C-B981-7952210E2E19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4188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8763000" cy="4953000"/>
            <a:chOff x="0" y="0"/>
            <a:chExt cx="5520" cy="3744"/>
          </a:xfrm>
        </p:grpSpPr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17413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4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5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17417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8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741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057400" y="952500"/>
            <a:ext cx="6629400" cy="1841500"/>
          </a:xfrm>
        </p:spPr>
        <p:txBody>
          <a:bodyPr/>
          <a:lstStyle>
            <a:lvl1pPr>
              <a:defRPr sz="4000"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742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02000"/>
            <a:ext cx="6858000" cy="13335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7421" name="Rectangle 13"/>
          <p:cNvSpPr>
            <a:spLocks noGrp="1" noChangeArrowheads="1"/>
          </p:cNvSpPr>
          <p:nvPr>
            <p:ph type="dt" sz="half" idx="2"/>
          </p:nvPr>
        </p:nvSpPr>
        <p:spPr>
          <a:xfrm>
            <a:off x="912813" y="5209646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10/28/2022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17422" name="Rectangle 14"/>
          <p:cNvSpPr>
            <a:spLocks noGrp="1" noChangeArrowheads="1"/>
          </p:cNvSpPr>
          <p:nvPr>
            <p:ph type="ftr" sz="quarter" idx="3"/>
          </p:nvPr>
        </p:nvSpPr>
        <p:spPr>
          <a:xfrm>
            <a:off x="3354388" y="520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7423" name="Rectangle 1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81800" y="520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6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99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231511"/>
            <a:ext cx="2057400" cy="510248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231511"/>
            <a:ext cx="6019800" cy="51024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971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4179" y="107818"/>
            <a:ext cx="7920434" cy="817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755650" y="1057011"/>
            <a:ext cx="4027488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35539" y="1057011"/>
            <a:ext cx="4029075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36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177313"/>
            <a:ext cx="8640762" cy="4200467"/>
          </a:xfrm>
        </p:spPr>
        <p:txBody>
          <a:bodyPr>
            <a:normAutofit/>
          </a:bodyPr>
          <a:lstStyle>
            <a:lvl1pPr>
              <a:spcBef>
                <a:spcPts val="1000"/>
              </a:spcBef>
              <a:spcAft>
                <a:spcPts val="1000"/>
              </a:spcAft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6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2"/>
            <a:ext cx="7799784" cy="64558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89" y="1177313"/>
            <a:ext cx="8569325" cy="41408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998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52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1115616" y="337220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99636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20706" y="169607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972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15616" y="277247"/>
            <a:ext cx="7885053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807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83568" y="1717373"/>
            <a:ext cx="3960440" cy="360040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1733207"/>
            <a:ext cx="4163888" cy="35845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10/28/2022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83568" y="1117307"/>
            <a:ext cx="3960440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123967"/>
            <a:ext cx="4176464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1115616" y="101421"/>
            <a:ext cx="784922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158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829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10/28/2022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25589" y="1117307"/>
            <a:ext cx="1370147" cy="4200467"/>
          </a:xfrm>
          <a:prstGeom prst="rect">
            <a:avLst/>
          </a:prstGeom>
          <a:solidFill>
            <a:srgbClr val="0070C0"/>
          </a:solidFill>
          <a:ln w="50800" cap="sq" cmpd="dbl" algn="ctr">
            <a:solidFill>
              <a:srgbClr val="0070C0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833"/>
              </a:spcAft>
              <a:buNone/>
              <a:defRPr sz="1500"/>
            </a:lvl1pPr>
            <a:lvl2pPr>
              <a:buNone/>
              <a:defRPr sz="1000"/>
            </a:lvl2pPr>
            <a:lvl3pPr>
              <a:buNone/>
              <a:defRPr sz="833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117307"/>
            <a:ext cx="6696744" cy="42004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1115615" y="47637"/>
            <a:ext cx="7846477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04995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4129618" cy="1138502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717374"/>
            <a:ext cx="4129604" cy="310862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4018330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600" cap="none" baseline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732511"/>
            <a:ext cx="8569306" cy="4774163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6801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10/28/2022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5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185002"/>
            <a:ext cx="8145016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76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5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28865"/>
            <a:ext cx="7772400" cy="73310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1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19071-7C67-4759-BAA0-1140BE3F80B7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3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10/28/2022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62F4B-4395-4200-87E2-F21F0CE7D64B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5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0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0" y="0"/>
            <a:ext cx="8915400" cy="4064011"/>
            <a:chOff x="0" y="0"/>
            <a:chExt cx="5616" cy="3072"/>
          </a:xfrm>
        </p:grpSpPr>
        <p:sp>
          <p:nvSpPr>
            <p:cNvPr id="1638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4" y="749"/>
              <a:ext cx="5232" cy="115"/>
              <a:chOff x="240" y="893"/>
              <a:chExt cx="5232" cy="115"/>
            </a:xfrm>
          </p:grpSpPr>
          <p:sp>
            <p:nvSpPr>
              <p:cNvPr id="16389" name="Rectangle 5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6390" name="Line 6"/>
              <p:cNvSpPr>
                <a:spLocks noChangeShapeType="1"/>
              </p:cNvSpPr>
              <p:nvPr/>
            </p:nvSpPr>
            <p:spPr bwMode="auto">
              <a:xfrm>
                <a:off x="240" y="941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6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70134" y="231511"/>
            <a:ext cx="7945266" cy="78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06500"/>
            <a:ext cx="8229600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5400146"/>
            <a:ext cx="19812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23A271A1-F6D6-438B-A432-4747EE7ECD40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5397500"/>
            <a:ext cx="29718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5397500"/>
            <a:ext cx="19050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>
            <a:off x="0" y="4064000"/>
            <a:ext cx="609600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sz="15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6A6BF-F902-497B-A529-A7ABF8E94B2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1000"/>
            <a:ext cx="905919" cy="708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7C1F86-F1FB-4A60-A8C3-7EC7F8C0B6C5}"/>
              </a:ext>
            </a:extLst>
          </p:cNvPr>
          <p:cNvSpPr txBox="1"/>
          <p:nvPr/>
        </p:nvSpPr>
        <p:spPr>
          <a:xfrm>
            <a:off x="228379" y="535182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36421D5-8F2D-461C-81B5-784EE23276BC}" type="slidenum">
              <a:rPr lang="ko-KR" altLang="en-US" sz="2000" u="sng" smtClean="0">
                <a:solidFill>
                  <a:schemeClr val="tx1"/>
                </a:solidFill>
                <a:latin typeface="Broadway" panose="04040905080002020502" pitchFamily="82" charset="0"/>
              </a:rPr>
              <a:pPr algn="ctr"/>
              <a:t>‹#›</a:t>
            </a:fld>
            <a:endParaRPr lang="ko-KR" altLang="en-US" sz="2000" u="sng" dirty="0">
              <a:solidFill>
                <a:schemeClr val="tx1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0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  <p:sldLayoutId id="2147483990" r:id="rId19"/>
    <p:sldLayoutId id="2147483991" r:id="rId20"/>
    <p:sldLayoutId id="2147483992" r:id="rId21"/>
    <p:sldLayoutId id="2147483993" r:id="rId2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333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5pPr>
      <a:lvl6pPr marL="380985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761970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142954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523939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285739" indent="-285739" algn="l" rtl="0" eaLnBrk="1" fontAlgn="base" latinLnBrk="1" hangingPunct="1">
        <a:spcBef>
          <a:spcPct val="20000"/>
        </a:spcBef>
        <a:spcAft>
          <a:spcPct val="0"/>
        </a:spcAft>
        <a:buClr>
          <a:srgbClr val="0000FF"/>
        </a:buClr>
        <a:buSzPct val="90000"/>
        <a:buFont typeface="Wingdings" pitchFamily="2" charset="2"/>
        <a:buChar char="n"/>
        <a:defRPr kumimoji="1" sz="2333" b="1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619100" indent="-238115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u"/>
        <a:defRPr kumimoji="1" sz="2167" b="1">
          <a:solidFill>
            <a:schemeClr val="tx1"/>
          </a:solidFill>
          <a:latin typeface="+mn-lt"/>
          <a:ea typeface="맑은 고딕" pitchFamily="50" charset="-127"/>
        </a:defRPr>
      </a:lvl2pPr>
      <a:lvl3pPr marL="952462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3399FF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맑은 고딕" pitchFamily="50" charset="-127"/>
        </a:defRPr>
      </a:lvl3pPr>
      <a:lvl4pPr marL="1333447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§"/>
        <a:defRPr kumimoji="1" sz="1833" b="1">
          <a:solidFill>
            <a:schemeClr val="tx1"/>
          </a:solidFill>
          <a:latin typeface="+mn-lt"/>
          <a:ea typeface="맑은 고딕" pitchFamily="50" charset="-127"/>
        </a:defRPr>
      </a:lvl4pPr>
      <a:lvl5pPr marL="171443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맑은 고딕" pitchFamily="50" charset="-127"/>
        </a:defRPr>
      </a:lvl5pPr>
      <a:lvl6pPr marL="209541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6pPr>
      <a:lvl7pPr marL="247640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7pPr>
      <a:lvl8pPr marL="285738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8pPr>
      <a:lvl9pPr marL="3238370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05</a:t>
            </a:r>
            <a:br>
              <a:rPr lang="en-US" altLang="ko-KR" b="1" dirty="0"/>
            </a:br>
            <a:r>
              <a:rPr lang="ko-KR" altLang="en-US" dirty="0"/>
              <a:t>기본 배열 연산 함수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91290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20, size=(3, 5))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data_dim0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print(data_dim0)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data_dim1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dim=1)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print(data_dim1)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data_sum0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print(data_sum0)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  <a:endParaRPr lang="en-US" altLang="ko-KR" sz="1600" b="0" dirty="0">
              <a:solidFill>
                <a:srgbClr val="0000FF"/>
              </a:solidFill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466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43EDF6-A25C-79C8-6108-694D9991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14" y="2100762"/>
            <a:ext cx="1762371" cy="523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81AFB7-534B-A3EE-6316-BF02BBCB3CDA}"/>
              </a:ext>
            </a:extLst>
          </p:cNvPr>
          <p:cNvSpPr txBox="1"/>
          <p:nvPr/>
        </p:nvSpPr>
        <p:spPr>
          <a:xfrm>
            <a:off x="1667976" y="266717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 = 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4D126-05A7-DDE9-DD9E-2432BD6741C4}"/>
              </a:ext>
            </a:extLst>
          </p:cNvPr>
          <p:cNvSpPr txBox="1"/>
          <p:nvPr/>
        </p:nvSpPr>
        <p:spPr>
          <a:xfrm>
            <a:off x="6660232" y="266717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 = 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2518D7-1F77-731D-72DD-99816B921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99" y="3217258"/>
            <a:ext cx="1762371" cy="52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509860-34FB-55AB-A5B8-A4BD8DB5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9" y="4359426"/>
            <a:ext cx="1762371" cy="1816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2C30D8-782D-9587-4FA2-EE609580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3661306"/>
            <a:ext cx="1762371" cy="5239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62FE99-FC11-C8DC-E78B-E941427CD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3661306"/>
            <a:ext cx="1047897" cy="523948"/>
          </a:xfrm>
          <a:prstGeom prst="rect">
            <a:avLst/>
          </a:prstGeom>
        </p:spPr>
      </p:pic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A32D4F03-53A9-AA3B-3918-1DD3ED54AFEC}"/>
              </a:ext>
            </a:extLst>
          </p:cNvPr>
          <p:cNvSpPr/>
          <p:nvPr/>
        </p:nvSpPr>
        <p:spPr>
          <a:xfrm>
            <a:off x="1376448" y="3224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9E67F43A-AA4B-A2A4-D94A-577398225839}"/>
              </a:ext>
            </a:extLst>
          </p:cNvPr>
          <p:cNvSpPr/>
          <p:nvPr/>
        </p:nvSpPr>
        <p:spPr>
          <a:xfrm>
            <a:off x="1629012" y="3231633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A27709CD-4234-3BEA-7F46-9EDB856B3010}"/>
              </a:ext>
            </a:extLst>
          </p:cNvPr>
          <p:cNvSpPr/>
          <p:nvPr/>
        </p:nvSpPr>
        <p:spPr>
          <a:xfrm>
            <a:off x="1935245" y="3231633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45AD5CE6-3F84-E0E6-E0D0-18D821DFB2EE}"/>
              </a:ext>
            </a:extLst>
          </p:cNvPr>
          <p:cNvSpPr/>
          <p:nvPr/>
        </p:nvSpPr>
        <p:spPr>
          <a:xfrm>
            <a:off x="2241478" y="3231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230D00B9-03DD-69A5-0B62-7FA316B9AA05}"/>
              </a:ext>
            </a:extLst>
          </p:cNvPr>
          <p:cNvSpPr/>
          <p:nvPr/>
        </p:nvSpPr>
        <p:spPr>
          <a:xfrm>
            <a:off x="2547711" y="3224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4E55D9FC-0D0B-5164-4F8E-5BB284DED009}"/>
              </a:ext>
            </a:extLst>
          </p:cNvPr>
          <p:cNvSpPr/>
          <p:nvPr/>
        </p:nvSpPr>
        <p:spPr>
          <a:xfrm rot="16200000">
            <a:off x="6580000" y="2812705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E4077E78-6C0F-8155-B8EE-40C800633668}"/>
              </a:ext>
            </a:extLst>
          </p:cNvPr>
          <p:cNvSpPr/>
          <p:nvPr/>
        </p:nvSpPr>
        <p:spPr>
          <a:xfrm rot="16200000">
            <a:off x="6577309" y="2981261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ADFC6FC3-9BD6-9CDD-7E5E-9DBD0D766D61}"/>
              </a:ext>
            </a:extLst>
          </p:cNvPr>
          <p:cNvSpPr/>
          <p:nvPr/>
        </p:nvSpPr>
        <p:spPr>
          <a:xfrm rot="16200000">
            <a:off x="6577849" y="3153047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088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dim):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global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data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print("==========================")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'{data}\n')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return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dim=dim))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20, size=(3, 5))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</p:txBody>
      </p:sp>
    </p:spTree>
    <p:extLst>
      <p:ext uri="{BB962C8B-B14F-4D97-AF65-F5344CB8AC3E}">
        <p14:creationId xmlns:p14="http://schemas.microsoft.com/office/powerpoint/2010/main" val="4126776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dim):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AF92AE-F14A-9EC7-C6F0-8C7256A19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34"/>
          <a:stretch/>
        </p:blipFill>
        <p:spPr>
          <a:xfrm>
            <a:off x="4872982" y="2209428"/>
            <a:ext cx="1656184" cy="26862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0301EC-F5D8-FFDE-076A-3EAB8321A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1921396"/>
            <a:ext cx="1455378" cy="33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89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100, 15).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(3, 5)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print("=======================")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SORT_EVERY_COLUMN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+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SORT_DESCENDING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sort5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sort6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axis=1)[:, ::-1]</a:t>
            </a:r>
          </a:p>
        </p:txBody>
      </p:sp>
    </p:spTree>
    <p:extLst>
      <p:ext uri="{BB962C8B-B14F-4D97-AF65-F5344CB8AC3E}">
        <p14:creationId xmlns:p14="http://schemas.microsoft.com/office/powerpoint/2010/main" val="3660030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40026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040026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029729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173745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9A529F-CE17-B88F-9087-B76FC811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3214144"/>
            <a:ext cx="1428949" cy="53347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87F1EFF-C9FE-11AB-B77D-23CC9E10A195}"/>
              </a:ext>
            </a:extLst>
          </p:cNvPr>
          <p:cNvSpPr/>
          <p:nvPr/>
        </p:nvSpPr>
        <p:spPr>
          <a:xfrm rot="5400000">
            <a:off x="7316950" y="2485528"/>
            <a:ext cx="287566" cy="162106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89C8B598-8BDC-68C1-E1A3-49A4D46DB253}"/>
              </a:ext>
            </a:extLst>
          </p:cNvPr>
          <p:cNvSpPr/>
          <p:nvPr/>
        </p:nvSpPr>
        <p:spPr>
          <a:xfrm rot="5400000">
            <a:off x="7316950" y="2834962"/>
            <a:ext cx="287566" cy="162106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13CBF7-0BC6-D9E6-2CF8-956D90D3874F}"/>
              </a:ext>
            </a:extLst>
          </p:cNvPr>
          <p:cNvSpPr/>
          <p:nvPr/>
        </p:nvSpPr>
        <p:spPr>
          <a:xfrm>
            <a:off x="3419872" y="5082440"/>
            <a:ext cx="4585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</a:t>
            </a:r>
          </a:p>
        </p:txBody>
      </p:sp>
    </p:spTree>
    <p:extLst>
      <p:ext uri="{BB962C8B-B14F-4D97-AF65-F5344CB8AC3E}">
        <p14:creationId xmlns:p14="http://schemas.microsoft.com/office/powerpoint/2010/main" val="352592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416671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416671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406374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550390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9C1B6F0-5579-BE7C-3D8F-CA68207FB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880" y="3361556"/>
            <a:ext cx="4339384" cy="7239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E23DC3-7469-D0A3-1175-7C5F583EB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4804742"/>
            <a:ext cx="4339384" cy="7239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F52167-32F0-4B9C-EFDD-31EF42CF9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241" y="3243375"/>
            <a:ext cx="1428949" cy="533474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C7427B0F-2FAE-6E88-5FD0-0FC59ABB9C7D}"/>
              </a:ext>
            </a:extLst>
          </p:cNvPr>
          <p:cNvSpPr/>
          <p:nvPr/>
        </p:nvSpPr>
        <p:spPr>
          <a:xfrm>
            <a:off x="2820524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471016EB-1E8D-42B4-6A8E-A599C6B91D22}"/>
              </a:ext>
            </a:extLst>
          </p:cNvPr>
          <p:cNvSpPr/>
          <p:nvPr/>
        </p:nvSpPr>
        <p:spPr>
          <a:xfrm>
            <a:off x="3287932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EB51513-CAC7-0D27-059C-E689CC4150E1}"/>
              </a:ext>
            </a:extLst>
          </p:cNvPr>
          <p:cNvSpPr/>
          <p:nvPr/>
        </p:nvSpPr>
        <p:spPr>
          <a:xfrm>
            <a:off x="3744222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E0D43C-0FBE-AB9E-AFE8-E9FEA4798D10}"/>
              </a:ext>
            </a:extLst>
          </p:cNvPr>
          <p:cNvSpPr/>
          <p:nvPr/>
        </p:nvSpPr>
        <p:spPr>
          <a:xfrm>
            <a:off x="3419872" y="5082440"/>
            <a:ext cx="4968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SORT_EVERY_COLUMN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sort5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axis=0)</a:t>
            </a:r>
          </a:p>
        </p:txBody>
      </p:sp>
    </p:spTree>
    <p:extLst>
      <p:ext uri="{BB962C8B-B14F-4D97-AF65-F5344CB8AC3E}">
        <p14:creationId xmlns:p14="http://schemas.microsoft.com/office/powerpoint/2010/main" val="200507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45536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045536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035239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179255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9A529F-CE17-B88F-9087-B76FC811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240484"/>
            <a:ext cx="1428949" cy="53347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87F1EFF-C9FE-11AB-B77D-23CC9E10A195}"/>
              </a:ext>
            </a:extLst>
          </p:cNvPr>
          <p:cNvSpPr/>
          <p:nvPr/>
        </p:nvSpPr>
        <p:spPr>
          <a:xfrm rot="16200000">
            <a:off x="1887265" y="2469865"/>
            <a:ext cx="287566" cy="17021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BE3815FC-A766-A99B-1816-1AF663C3AF52}"/>
              </a:ext>
            </a:extLst>
          </p:cNvPr>
          <p:cNvSpPr/>
          <p:nvPr/>
        </p:nvSpPr>
        <p:spPr>
          <a:xfrm rot="16200000">
            <a:off x="1887266" y="2820742"/>
            <a:ext cx="287566" cy="17021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80DE9D-3793-A23D-849E-11AD30AB463C}"/>
              </a:ext>
            </a:extLst>
          </p:cNvPr>
          <p:cNvSpPr/>
          <p:nvPr/>
        </p:nvSpPr>
        <p:spPr>
          <a:xfrm>
            <a:off x="1403648" y="5094889"/>
            <a:ext cx="6617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+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SORT_DESCENDING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sort6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axis=1)[:, ::-1]</a:t>
            </a:r>
          </a:p>
        </p:txBody>
      </p:sp>
    </p:spTree>
    <p:extLst>
      <p:ext uri="{BB962C8B-B14F-4D97-AF65-F5344CB8AC3E}">
        <p14:creationId xmlns:p14="http://schemas.microsoft.com/office/powerpoint/2010/main" val="52373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5.5.3 </a:t>
            </a:r>
            <a:r>
              <a:rPr lang="ko-KR" altLang="en-US" dirty="0"/>
              <a:t>행렬 축소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cv2</a:t>
            </a:r>
            <a:endParaRPr lang="en-US" altLang="ko-KR" sz="14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(3, 5)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3 * 5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행렬 랜덤으로 생성</a:t>
            </a:r>
            <a:endParaRPr lang="en-US" altLang="ko-KR" sz="14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(m1)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m2 = m1.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 * 1000//10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*1000</a:t>
            </a:r>
            <a:r>
              <a:rPr lang="ko-KR" altLang="en-US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하고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, 10</a:t>
            </a:r>
            <a:r>
              <a:rPr lang="ko-KR" altLang="en-US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으로 나눈 몫을 취하면 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0~100</a:t>
            </a:r>
            <a:r>
              <a:rPr lang="ko-KR" altLang="en-US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의 난수 생성</a:t>
            </a:r>
            <a:endParaRPr lang="en-US" altLang="ko-KR" sz="14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607A66-1848-BA65-15F9-EAACEC4A0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55" y="3865612"/>
            <a:ext cx="4467849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6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5.5.3 </a:t>
            </a:r>
            <a:r>
              <a:rPr lang="ko-KR" altLang="en-US" dirty="0"/>
              <a:t>행렬 축소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(3, 5)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3 * 5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행렬 랜덤으로 생성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m2 = m1.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 * 1000//10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*1000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하고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 10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으로 나눈 몫을 취하면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0~100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의 난수 생성</a:t>
            </a:r>
          </a:p>
          <a:p>
            <a:br>
              <a:rPr lang="ko-KR" altLang="en-US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dim=0,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dim=1,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dim=0,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dim=1,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"[m2] = \n {m2} \n")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"[sum] = \n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"[avg] = \n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"[max] = \n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"[min] = \n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}")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86B19B2-19CA-7821-3B50-6FCAF9329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638" y="3001216"/>
            <a:ext cx="1927820" cy="2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10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4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4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’,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)</a:t>
            </a:r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E0269E-9DFD-B5AE-7C2F-EFB7251A3BC3}"/>
              </a:ext>
            </a:extLst>
          </p:cNvPr>
          <p:cNvSpPr/>
          <p:nvPr/>
        </p:nvSpPr>
        <p:spPr>
          <a:xfrm>
            <a:off x="703548" y="3387556"/>
            <a:ext cx="84227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resize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dsize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[1]//16,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[0]//16))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1972AC-3A1E-4100-8EA5-581DE695E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260102"/>
            <a:ext cx="2681592" cy="203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5.5.3 </a:t>
            </a:r>
            <a:r>
              <a:rPr lang="ko-KR" altLang="en-US" dirty="0"/>
              <a:t>행렬 축소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(3, 5)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3 * 5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행렬 랜덤으로 생성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m2 = m1.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 * 1000//10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*1000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하고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 10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으로 나눈 몫을 취하면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0~100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의 난수 생성</a:t>
            </a:r>
          </a:p>
          <a:p>
            <a:br>
              <a:rPr lang="ko-KR" altLang="en-US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dim=0,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dim=1,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dim=0,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dim=1,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"[m2] = \n {m2} \n")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"[sum] =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reduce_sum.flatten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"[avg] =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reduce_avg.flatten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"[max] =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reduce_max.flatten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"[min] =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reduce_min.flatten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()}")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DDB378-B1B4-0201-A8F2-BA8C5AF2D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07" y="3699247"/>
            <a:ext cx="2695951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3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ret, masks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threshold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150, 255,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THRESH_BINARY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('mask', masks)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masks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.split(masks)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('mask0', masks[0])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파랑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B)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('mask1', masks[1])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노랑의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G)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('mask2', masks[2])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노랑의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R)</a:t>
            </a:r>
          </a:p>
          <a:p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노란색은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 G B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기준으로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과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G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로 만들 수 있다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.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(0)</a:t>
            </a:r>
            <a:endParaRPr lang="ko-KR" altLang="en-US" sz="1400" b="0" dirty="0"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1026" name="Picture 2" descr="RGB - 내위키">
            <a:extLst>
              <a:ext uri="{FF2B5EF4-FFF2-40B4-BE49-F238E27FC236}">
                <a16:creationId xmlns:a16="http://schemas.microsoft.com/office/drawing/2014/main" id="{C6BE1576-32FC-5BED-99CA-2403E72DD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740214"/>
            <a:ext cx="1389078" cy="151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277021-6349-64BE-5A25-8BC4B059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991679"/>
            <a:ext cx="1340757" cy="16421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BDA907-9E1A-4C06-34E4-303C8CA35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419" y="3991677"/>
            <a:ext cx="1340758" cy="16421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AF7CB5-7B4B-0D43-1AFB-8FE9E03AC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167" y="3991676"/>
            <a:ext cx="1340759" cy="16421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01F8E3-AAB9-D610-A51A-0B3A0A447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051" y="3991675"/>
            <a:ext cx="1340757" cy="16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99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(masks[0], masks[1])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1AB995-37D7-3111-F8D8-307919768A62}"/>
              </a:ext>
            </a:extLst>
          </p:cNvPr>
          <p:cNvSpPr/>
          <p:nvPr/>
        </p:nvSpPr>
        <p:spPr>
          <a:xfrm>
            <a:off x="683568" y="2552518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(masks[2],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('fg_mask2',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6A0EDD-8B33-1939-67AD-06C549E75D9F}"/>
              </a:ext>
            </a:extLst>
          </p:cNvPr>
          <p:cNvSpPr/>
          <p:nvPr/>
        </p:nvSpPr>
        <p:spPr>
          <a:xfrm>
            <a:off x="683568" y="314070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bitwise_not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35B53E-1148-0773-484A-DAD618A3C9FD}"/>
              </a:ext>
            </a:extLst>
          </p:cNvPr>
          <p:cNvGrpSpPr/>
          <p:nvPr/>
        </p:nvGrpSpPr>
        <p:grpSpPr>
          <a:xfrm>
            <a:off x="686326" y="3856718"/>
            <a:ext cx="3117324" cy="1642375"/>
            <a:chOff x="902384" y="3841320"/>
            <a:chExt cx="3117324" cy="164237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BBDA907-9E1A-4C06-34E4-303C8CA35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384" y="3841320"/>
              <a:ext cx="1340758" cy="164216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EAF7CB5-7B4B-0D43-1AFB-8FE9E03AC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8949" y="3841525"/>
              <a:ext cx="1340759" cy="16421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F026F9-2A4A-516C-078F-A0C4916B55AD}"/>
                </a:ext>
              </a:extLst>
            </p:cNvPr>
            <p:cNvSpPr txBox="1"/>
            <p:nvPr/>
          </p:nvSpPr>
          <p:spPr>
            <a:xfrm>
              <a:off x="2317029" y="44777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F9DF450-A538-6529-FDED-909682A9991E}"/>
              </a:ext>
            </a:extLst>
          </p:cNvPr>
          <p:cNvGrpSpPr/>
          <p:nvPr/>
        </p:nvGrpSpPr>
        <p:grpSpPr>
          <a:xfrm>
            <a:off x="3879881" y="3856718"/>
            <a:ext cx="1698403" cy="1642169"/>
            <a:chOff x="4095939" y="3841320"/>
            <a:chExt cx="1698403" cy="164216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A119F61-5D69-FBA9-8708-666C4081D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3584" y="3841320"/>
              <a:ext cx="1340758" cy="164216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B72A1C-6515-9D41-E4F5-27C2967774D4}"/>
                </a:ext>
              </a:extLst>
            </p:cNvPr>
            <p:cNvSpPr txBox="1"/>
            <p:nvPr/>
          </p:nvSpPr>
          <p:spPr>
            <a:xfrm>
              <a:off x="4095939" y="44777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B828D5-D3E3-835F-9101-448F2EBD8A48}"/>
              </a:ext>
            </a:extLst>
          </p:cNvPr>
          <p:cNvGrpSpPr/>
          <p:nvPr/>
        </p:nvGrpSpPr>
        <p:grpSpPr>
          <a:xfrm>
            <a:off x="5652120" y="3863200"/>
            <a:ext cx="1682934" cy="1620289"/>
            <a:chOff x="5652120" y="3863200"/>
            <a:chExt cx="1682934" cy="162028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201F8E3-AAB9-D610-A51A-0B3A0A44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2160" y="3863200"/>
              <a:ext cx="1322894" cy="162028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D23A1E-3340-04CE-6F34-88F082E222B0}"/>
                </a:ext>
              </a:extLst>
            </p:cNvPr>
            <p:cNvSpPr txBox="1"/>
            <p:nvPr/>
          </p:nvSpPr>
          <p:spPr>
            <a:xfrm>
              <a:off x="5652120" y="448867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C8DDFC-6783-7A86-9772-2D89D03312B4}"/>
              </a:ext>
            </a:extLst>
          </p:cNvPr>
          <p:cNvGrpSpPr/>
          <p:nvPr/>
        </p:nvGrpSpPr>
        <p:grpSpPr>
          <a:xfrm>
            <a:off x="7404529" y="3863199"/>
            <a:ext cx="1686434" cy="1620290"/>
            <a:chOff x="7404529" y="3863199"/>
            <a:chExt cx="1686434" cy="162029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499AA1B-794C-60C7-9B1B-2697822A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8068" y="3863199"/>
              <a:ext cx="1322895" cy="162029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5B7E03-22A6-EAF8-2C71-A6AFC88796E6}"/>
                </a:ext>
              </a:extLst>
            </p:cNvPr>
            <p:cNvSpPr txBox="1"/>
            <p:nvPr/>
          </p:nvSpPr>
          <p:spPr>
            <a:xfrm>
              <a:off x="7404529" y="448867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b="1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AFD1773-46D1-F37A-065F-2AA08412160B}"/>
              </a:ext>
            </a:extLst>
          </p:cNvPr>
          <p:cNvGrpSpPr/>
          <p:nvPr/>
        </p:nvGrpSpPr>
        <p:grpSpPr>
          <a:xfrm>
            <a:off x="7768068" y="1628503"/>
            <a:ext cx="1332640" cy="2100385"/>
            <a:chOff x="7768068" y="1628503"/>
            <a:chExt cx="1332640" cy="210038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A40A56F-6C9B-8534-5891-9897FE12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8068" y="1628503"/>
              <a:ext cx="1332640" cy="1632226"/>
            </a:xfrm>
            <a:prstGeom prst="rect">
              <a:avLst/>
            </a:prstGeom>
          </p:spPr>
        </p:pic>
        <p:sp>
          <p:nvSpPr>
            <p:cNvPr id="25" name="화살표: 아래쪽 24">
              <a:extLst>
                <a:ext uri="{FF2B5EF4-FFF2-40B4-BE49-F238E27FC236}">
                  <a16:creationId xmlns:a16="http://schemas.microsoft.com/office/drawing/2014/main" id="{11A570BB-0DAF-9D3F-7369-6CCE03CB873E}"/>
                </a:ext>
              </a:extLst>
            </p:cNvPr>
            <p:cNvSpPr/>
            <p:nvPr/>
          </p:nvSpPr>
          <p:spPr>
            <a:xfrm rot="10800000">
              <a:off x="8321503" y="3368848"/>
              <a:ext cx="216024" cy="360040"/>
            </a:xfrm>
            <a:prstGeom prst="downArrow">
              <a:avLst>
                <a:gd name="adj1" fmla="val 41026"/>
                <a:gd name="adj2" fmla="val 61367"/>
              </a:avLst>
            </a:prstGeom>
            <a:solidFill>
              <a:srgbClr val="FFFF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49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관심영역 지정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중심 좌표 구하기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4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(H, W), (h, w) =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[:2],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[:2]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x, y = (W-w)//2, (H-h)//2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y:y+h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x:x+w]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0CF4850-70D6-1239-959D-FA4F59A0C967}"/>
              </a:ext>
            </a:extLst>
          </p:cNvPr>
          <p:cNvGrpSpPr/>
          <p:nvPr/>
        </p:nvGrpSpPr>
        <p:grpSpPr>
          <a:xfrm>
            <a:off x="1763688" y="3241883"/>
            <a:ext cx="5326360" cy="2209139"/>
            <a:chOff x="1763688" y="3241883"/>
            <a:chExt cx="5326360" cy="220913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A90032-0094-E925-F002-D3F23160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3688" y="3241883"/>
              <a:ext cx="3096344" cy="2209139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773F84-D226-395C-0450-EA749B230965}"/>
                </a:ext>
              </a:extLst>
            </p:cNvPr>
            <p:cNvSpPr/>
            <p:nvPr/>
          </p:nvSpPr>
          <p:spPr>
            <a:xfrm>
              <a:off x="2771800" y="3734990"/>
              <a:ext cx="1125830" cy="1263359"/>
            </a:xfrm>
            <a:prstGeom prst="roundRect">
              <a:avLst>
                <a:gd name="adj" fmla="val 8489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BCC7EFB-1EF1-88BF-E7E2-05C83C8B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7920" y="3587215"/>
              <a:ext cx="1152128" cy="1411134"/>
            </a:xfrm>
            <a:prstGeom prst="rect">
              <a:avLst/>
            </a:prstGeom>
          </p:spPr>
        </p:pic>
        <p:sp>
          <p:nvSpPr>
            <p:cNvPr id="28" name="화살표: 아래쪽 27">
              <a:extLst>
                <a:ext uri="{FF2B5EF4-FFF2-40B4-BE49-F238E27FC236}">
                  <a16:creationId xmlns:a16="http://schemas.microsoft.com/office/drawing/2014/main" id="{30D7C7BC-1266-6B0F-4D22-C8C07C844672}"/>
                </a:ext>
              </a:extLst>
            </p:cNvPr>
            <p:cNvSpPr/>
            <p:nvPr/>
          </p:nvSpPr>
          <p:spPr>
            <a:xfrm rot="16200000">
              <a:off x="5290964" y="4166432"/>
              <a:ext cx="216024" cy="360040"/>
            </a:xfrm>
            <a:prstGeom prst="downArrow">
              <a:avLst>
                <a:gd name="adj1" fmla="val 41026"/>
                <a:gd name="adj2" fmla="val 61367"/>
              </a:avLst>
            </a:prstGeom>
            <a:solidFill>
              <a:srgbClr val="FFFF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8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foreground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bitwise_and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icon_img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, 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icon_img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, mask=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fg_pass_mask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('foreground', foreground)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1AB995-37D7-3111-F8D8-307919768A62}"/>
              </a:ext>
            </a:extLst>
          </p:cNvPr>
          <p:cNvSpPr/>
          <p:nvPr/>
        </p:nvSpPr>
        <p:spPr>
          <a:xfrm>
            <a:off x="683568" y="2552518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Ubuntu Mono derivative Powerlin" panose="020B0509030602030204" pitchFamily="49" charset="0"/>
              </a:rPr>
              <a:t>background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bitwise_and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roi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roi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mask=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bg_pass_mask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('background', background)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6A0EDD-8B33-1939-67AD-06C549E75D9F}"/>
              </a:ext>
            </a:extLst>
          </p:cNvPr>
          <p:cNvSpPr/>
          <p:nvPr/>
        </p:nvSpPr>
        <p:spPr>
          <a:xfrm>
            <a:off x="683568" y="314070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add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(background, foreground)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',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56C8A-9051-AFFD-78AE-B126EFEA4DEE}"/>
              </a:ext>
            </a:extLst>
          </p:cNvPr>
          <p:cNvSpPr/>
          <p:nvPr/>
        </p:nvSpPr>
        <p:spPr>
          <a:xfrm>
            <a:off x="691858" y="3693644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Ubuntu Mono derivative Powerlin" panose="020B0509030602030204" pitchFamily="49" charset="0"/>
              </a:rPr>
              <a:t>bg_img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[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y:y+h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x:x+w] =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endParaRPr lang="en-US" altLang="ko-KR" sz="1400" dirty="0">
              <a:latin typeface="Ubuntu Mono derivative Powerlin" panose="020B0509030602030204" pitchFamily="49" charset="0"/>
            </a:endParaRP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origin_img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',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bg_img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26CA8D-EBC5-8F3E-93E7-B189E1B4D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216862"/>
            <a:ext cx="1183002" cy="1448948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0FA494F8-AA27-8267-F5F2-9FA780CAD02F}"/>
              </a:ext>
            </a:extLst>
          </p:cNvPr>
          <p:cNvGrpSpPr/>
          <p:nvPr/>
        </p:nvGrpSpPr>
        <p:grpSpPr>
          <a:xfrm>
            <a:off x="755576" y="4216862"/>
            <a:ext cx="4539231" cy="1448950"/>
            <a:chOff x="755576" y="4216862"/>
            <a:chExt cx="4539231" cy="144895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9B43B10-8333-5BAC-11A0-67E03CF01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4216864"/>
              <a:ext cx="1183002" cy="144894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2E68B78-39ED-DEE5-054E-B213836D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7744" y="4216864"/>
              <a:ext cx="1183002" cy="1448948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BBFDC2E-97D0-4CA3-053D-51936D97E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9912" y="4216862"/>
              <a:ext cx="1183003" cy="144894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4452E4-955A-DDEC-4328-72BFCFEFBF89}"/>
                </a:ext>
              </a:extLst>
            </p:cNvPr>
            <p:cNvSpPr txBox="1"/>
            <p:nvPr/>
          </p:nvSpPr>
          <p:spPr>
            <a:xfrm>
              <a:off x="1959144" y="4756670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sz="14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B872CD-A8BB-3F64-9BB5-141D811A1177}"/>
                </a:ext>
              </a:extLst>
            </p:cNvPr>
            <p:cNvSpPr txBox="1"/>
            <p:nvPr/>
          </p:nvSpPr>
          <p:spPr>
            <a:xfrm>
              <a:off x="3457647" y="4756670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5A68C6-D52A-BD9C-E915-96BC9316BBB6}"/>
                </a:ext>
              </a:extLst>
            </p:cNvPr>
            <p:cNvSpPr txBox="1"/>
            <p:nvPr/>
          </p:nvSpPr>
          <p:spPr>
            <a:xfrm>
              <a:off x="5006775" y="4787447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=</a:t>
              </a:r>
              <a:endParaRPr lang="ko-KR" altLang="en-US" b="1" dirty="0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29B2DD5C-D352-A3AB-1FFA-C03D4ED0B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8" y="4187966"/>
            <a:ext cx="5853214" cy="1501948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F78530F3-B898-7606-752E-BC654809EAAF}"/>
              </a:ext>
            </a:extLst>
          </p:cNvPr>
          <p:cNvGrpSpPr/>
          <p:nvPr/>
        </p:nvGrpSpPr>
        <p:grpSpPr>
          <a:xfrm>
            <a:off x="755576" y="4216860"/>
            <a:ext cx="4536504" cy="1448950"/>
            <a:chOff x="755576" y="4216860"/>
            <a:chExt cx="4536504" cy="144895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A3EDE2-EDC2-2506-E086-A9D26D799238}"/>
                </a:ext>
              </a:extLst>
            </p:cNvPr>
            <p:cNvSpPr txBox="1"/>
            <p:nvPr/>
          </p:nvSpPr>
          <p:spPr>
            <a:xfrm>
              <a:off x="1956417" y="4741299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sz="1400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48A07B-5622-30C7-437F-A896C6CD8D3A}"/>
                </a:ext>
              </a:extLst>
            </p:cNvPr>
            <p:cNvSpPr txBox="1"/>
            <p:nvPr/>
          </p:nvSpPr>
          <p:spPr>
            <a:xfrm>
              <a:off x="3454920" y="4741299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99C87BE-8A2B-8603-2F02-99FCD08195F0}"/>
                </a:ext>
              </a:extLst>
            </p:cNvPr>
            <p:cNvSpPr txBox="1"/>
            <p:nvPr/>
          </p:nvSpPr>
          <p:spPr>
            <a:xfrm>
              <a:off x="5004048" y="4772076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=</a:t>
              </a:r>
              <a:endParaRPr lang="ko-KR" altLang="en-US" b="1" dirty="0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C490713-5F66-1399-1D4E-89F063B4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576" y="4216861"/>
              <a:ext cx="1183003" cy="1448949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65E0E79-FA5E-DC5F-8BE6-D3D15DE26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1409" y="4216861"/>
              <a:ext cx="1183003" cy="1448949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3C47E51-EB87-EA8D-C8E8-D997BA50F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66345" y="4216860"/>
              <a:ext cx="1183004" cy="1448950"/>
            </a:xfrm>
            <a:prstGeom prst="rect">
              <a:avLst/>
            </a:prstGeom>
          </p:spPr>
        </p:pic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200B37CA-BD6A-A603-5D7E-EA98D6CE59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8407" y="4216860"/>
            <a:ext cx="1183003" cy="144894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6065C54-646F-DD53-2F89-60C923B7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8" y="4194025"/>
            <a:ext cx="5853214" cy="1501948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6CD61850-23A3-55E8-27DF-D4FA3C88F850}"/>
              </a:ext>
            </a:extLst>
          </p:cNvPr>
          <p:cNvGrpSpPr/>
          <p:nvPr/>
        </p:nvGrpSpPr>
        <p:grpSpPr>
          <a:xfrm>
            <a:off x="817346" y="4245758"/>
            <a:ext cx="2905661" cy="1401085"/>
            <a:chOff x="817346" y="4245758"/>
            <a:chExt cx="2905661" cy="140108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F5A819D-3591-1E2B-8D95-2AF159463ED0}"/>
                </a:ext>
              </a:extLst>
            </p:cNvPr>
            <p:cNvSpPr txBox="1"/>
            <p:nvPr/>
          </p:nvSpPr>
          <p:spPr>
            <a:xfrm>
              <a:off x="1961270" y="474129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0BDA50A-33CF-F67F-062B-4E63FDF53C80}"/>
                </a:ext>
              </a:extLst>
            </p:cNvPr>
            <p:cNvSpPr txBox="1"/>
            <p:nvPr/>
          </p:nvSpPr>
          <p:spPr>
            <a:xfrm>
              <a:off x="3434975" y="476163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sz="2400" b="1" dirty="0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B4CE6E2-102F-E94E-B19D-C6AEFD37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7346" y="4245759"/>
              <a:ext cx="1143923" cy="1401084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FDC7036-E4AD-0D62-C9E4-72A1BE625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77484" y="4245758"/>
              <a:ext cx="1143924" cy="1401085"/>
            </a:xfrm>
            <a:prstGeom prst="rect">
              <a:avLst/>
            </a:prstGeom>
          </p:spPr>
        </p:pic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D777F1B9-C4E8-D3D5-B11C-E4B736082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2952" y="4245758"/>
            <a:ext cx="1141799" cy="139848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5F8FA21-5616-BCC9-4FF9-50E4A7E56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34" y="4183525"/>
            <a:ext cx="5853214" cy="1501948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82B57527-FEB8-D376-1553-5F483F593FBB}"/>
              </a:ext>
            </a:extLst>
          </p:cNvPr>
          <p:cNvGrpSpPr/>
          <p:nvPr/>
        </p:nvGrpSpPr>
        <p:grpSpPr>
          <a:xfrm>
            <a:off x="4195237" y="3241413"/>
            <a:ext cx="4687908" cy="2209139"/>
            <a:chOff x="4195237" y="3241413"/>
            <a:chExt cx="4687908" cy="2209139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9A5E635-E762-9BBD-3BE6-952B28598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95237" y="3241413"/>
              <a:ext cx="3096344" cy="2209139"/>
            </a:xfrm>
            <a:prstGeom prst="rect">
              <a:avLst/>
            </a:prstGeom>
          </p:spPr>
        </p:pic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8FCE68F4-5CEB-6904-4F5B-643D09310F80}"/>
                </a:ext>
              </a:extLst>
            </p:cNvPr>
            <p:cNvSpPr/>
            <p:nvPr/>
          </p:nvSpPr>
          <p:spPr>
            <a:xfrm>
              <a:off x="5203349" y="3734520"/>
              <a:ext cx="1125830" cy="1263359"/>
            </a:xfrm>
            <a:prstGeom prst="roundRect">
              <a:avLst>
                <a:gd name="adj" fmla="val 8489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2C6F166-3640-0F5E-3E90-CDCF9BF6D5AF}"/>
                </a:ext>
              </a:extLst>
            </p:cNvPr>
            <p:cNvSpPr txBox="1"/>
            <p:nvPr/>
          </p:nvSpPr>
          <p:spPr>
            <a:xfrm>
              <a:off x="7308135" y="4161316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3CC0926-5D17-F071-C130-02CF278AA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23665" y="3594889"/>
              <a:ext cx="1259480" cy="1542619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7E9A52E-B814-0768-3712-8DB1F74F6AAA}"/>
              </a:ext>
            </a:extLst>
          </p:cNvPr>
          <p:cNvGrpSpPr/>
          <p:nvPr/>
        </p:nvGrpSpPr>
        <p:grpSpPr>
          <a:xfrm>
            <a:off x="4115058" y="2976005"/>
            <a:ext cx="4964833" cy="2636544"/>
            <a:chOff x="4127001" y="2982150"/>
            <a:chExt cx="4964833" cy="2636544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A9993125-78CE-1F67-08D8-4E39BD029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27001" y="2982150"/>
              <a:ext cx="4964833" cy="2636544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B7FE951-72E3-711D-CFCF-F996C06E4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11846" y="2991623"/>
              <a:ext cx="3329702" cy="2523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3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1568278" y="2929508"/>
            <a:ext cx="33636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우측 사진과 같이 어두운 곳에서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촬영한 사진을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latin typeface="ubuntu mono derivative powerline" panose="020B0509030602030204" pitchFamily="49" charset="0"/>
              </a:rPr>
              <a:t>밝게 변경하여</a:t>
            </a:r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latin typeface="ubuntu mono derivative powerline" panose="020B0509030602030204" pitchFamily="49" charset="0"/>
              </a:rPr>
              <a:t>화질을 개선해보자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.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5D625C-3EC8-09C6-F69C-77482DEB2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777380"/>
            <a:ext cx="3224782" cy="31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11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01316"/>
            <a:ext cx="8229600" cy="4127500"/>
          </a:xfrm>
        </p:spPr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최소값과 최대값 가져오기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ratio = 255 / 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round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((image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* ratio).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('uint8')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B6A1EA-B334-3C98-6252-2FF72D8BA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306" y="1258430"/>
            <a:ext cx="1960888" cy="20520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24BC41-C4D3-3311-EEC5-CC60FCB9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05" y="3462131"/>
            <a:ext cx="1960889" cy="205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1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원본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수정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}’)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CFED0A-BBCF-25B4-600A-368937CD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657700"/>
            <a:ext cx="3038899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22 강의-영상처리">
  <a:themeElements>
    <a:clrScheme name="황토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황토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황토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2 강의-영상처리" id="{DA96F01B-16FD-43E6-A0E4-9BCD541D58C4}" vid="{0DDB9571-2880-46FF-9D67-65A468349C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10408</TotalTime>
  <Words>2125</Words>
  <Application>Microsoft Office PowerPoint</Application>
  <PresentationFormat>화면 슬라이드 쇼(16:10)</PresentationFormat>
  <Paragraphs>228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HY중고딕</vt:lpstr>
      <vt:lpstr>맑은 고딕</vt:lpstr>
      <vt:lpstr>휴먼엑스포</vt:lpstr>
      <vt:lpstr>Bahnschrift SemiBold</vt:lpstr>
      <vt:lpstr>Broadway</vt:lpstr>
      <vt:lpstr>Times New Roman</vt:lpstr>
      <vt:lpstr>Ubuntu Mono derivative Powerlin</vt:lpstr>
      <vt:lpstr>ubuntu mono derivative powerline</vt:lpstr>
      <vt:lpstr>Wingdings</vt:lpstr>
      <vt:lpstr>2022 강의-영상처리</vt:lpstr>
      <vt:lpstr>CHAPTER 05 기본 배열 연산 함수 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Kim Chan</cp:lastModifiedBy>
  <cp:revision>441</cp:revision>
  <cp:lastPrinted>2022-09-13T07:27:14Z</cp:lastPrinted>
  <dcterms:created xsi:type="dcterms:W3CDTF">2017-02-21T08:17:22Z</dcterms:created>
  <dcterms:modified xsi:type="dcterms:W3CDTF">2022-10-27T22:32:36Z</dcterms:modified>
</cp:coreProperties>
</file>